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7" r:id="rId4"/>
    <p:sldId id="279" r:id="rId5"/>
    <p:sldId id="258" r:id="rId6"/>
    <p:sldId id="260" r:id="rId7"/>
    <p:sldId id="280" r:id="rId8"/>
    <p:sldId id="262" r:id="rId9"/>
    <p:sldId id="281" r:id="rId10"/>
    <p:sldId id="274" r:id="rId11"/>
  </p:sldIdLst>
  <p:sldSz cx="9144000" cy="6858000" type="screen4x3"/>
  <p:notesSz cx="6858000" cy="9144000"/>
  <p:defaultTextStyle>
    <a:defPPr marL="0" marR="0" indent="0" algn="l" defTabSz="38404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96012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192024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288036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384048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480060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576072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672084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768096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157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3987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1pPr>
    <a:lvl2pPr indent="96012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2pPr>
    <a:lvl3pPr indent="192024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3pPr>
    <a:lvl4pPr indent="288036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4pPr>
    <a:lvl5pPr indent="384048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5pPr>
    <a:lvl6pPr indent="480060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6pPr>
    <a:lvl7pPr indent="576072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7pPr>
    <a:lvl8pPr indent="672084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8pPr>
    <a:lvl9pPr indent="768096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57240" y="1714500"/>
            <a:ext cx="7858125" cy="2051051"/>
          </a:xfrm>
          <a:prstGeom prst="rect">
            <a:avLst/>
          </a:prstGeom>
        </p:spPr>
        <p:txBody>
          <a:bodyPr anchor="b"/>
          <a:lstStyle>
            <a:lvl1pPr>
              <a:defRPr cap="all" spc="134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Text titlu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57240" y="3759200"/>
            <a:ext cx="7858125" cy="9842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96012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192024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288036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384048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quarter" idx="13"/>
          </p:nvPr>
        </p:nvSpPr>
        <p:spPr>
          <a:xfrm>
            <a:off x="4700590" y="3613151"/>
            <a:ext cx="3800475" cy="2432051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4700590" y="825500"/>
            <a:ext cx="3800475" cy="2413000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half" idx="15"/>
          </p:nvPr>
        </p:nvSpPr>
        <p:spPr>
          <a:xfrm>
            <a:off x="633414" y="800101"/>
            <a:ext cx="3833813" cy="5213985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890589" y="4476749"/>
            <a:ext cx="7358063" cy="32008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i="1"/>
            </a:lvl1pPr>
          </a:lstStyle>
          <a:p>
            <a:r>
              <a:t>–Johnny Appleseed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>
            <a:off x="890589" y="2794166"/>
            <a:ext cx="7358063" cy="4124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“Type a quote here.”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50" y="6356352"/>
            <a:ext cx="2085975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C8A3D0FA-72EA-4BB9-9EB9-FEF1FD19246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8" y="6356352"/>
            <a:ext cx="2847975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9529" y="6423026"/>
            <a:ext cx="200183" cy="196977"/>
          </a:xfrm>
        </p:spPr>
        <p:txBody>
          <a:bodyPr/>
          <a:lstStyle/>
          <a:p>
            <a:fld id="{99916213-46D2-45A0-A2F8-F2ACC92D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287568" y="989410"/>
            <a:ext cx="6796088" cy="3460751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57240" y="4552950"/>
            <a:ext cx="7858125" cy="1174751"/>
          </a:xfrm>
          <a:prstGeom prst="rect">
            <a:avLst/>
          </a:prstGeom>
        </p:spPr>
        <p:txBody>
          <a:bodyPr anchor="b"/>
          <a:lstStyle>
            <a:lvl1pPr>
              <a:defRPr cap="all" spc="134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Text titlu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57240" y="5740401"/>
            <a:ext cx="7858125" cy="920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96012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192024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288036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384048" algn="ctr">
              <a:spcBef>
                <a:spcPts val="0"/>
              </a:spcBef>
              <a:buSzTx/>
              <a:buNone/>
              <a:defRPr sz="2100" spc="8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57240" y="2400300"/>
            <a:ext cx="7858125" cy="2051051"/>
          </a:xfrm>
          <a:prstGeom prst="rect">
            <a:avLst/>
          </a:prstGeom>
        </p:spPr>
        <p:txBody>
          <a:bodyPr/>
          <a:lstStyle>
            <a:lvl1pPr>
              <a:defRPr cap="all" spc="134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Text titlu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titlu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titlu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62502" y="2127251"/>
            <a:ext cx="3662363" cy="3784600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titlu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47700" y="1905000"/>
            <a:ext cx="3600450" cy="4235451"/>
          </a:xfrm>
          <a:prstGeom prst="rect">
            <a:avLst/>
          </a:prstGeom>
        </p:spPr>
        <p:txBody>
          <a:bodyPr/>
          <a:lstStyle>
            <a:lvl1pPr marL="208026" indent="-208026">
              <a:defRPr sz="1900"/>
            </a:lvl1pPr>
            <a:lvl2pPr marL="416052" indent="-208026">
              <a:defRPr sz="1900"/>
            </a:lvl2pPr>
            <a:lvl3pPr marL="624078" indent="-208026">
              <a:defRPr sz="1900"/>
            </a:lvl3pPr>
            <a:lvl4pPr marL="832104" indent="-208026">
              <a:defRPr sz="1900"/>
            </a:lvl4pPr>
            <a:lvl5pPr marL="1040130" indent="-208026">
              <a:defRPr sz="1900"/>
            </a:lvl5pPr>
          </a:lstStyle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42940" y="482600"/>
            <a:ext cx="7858125" cy="5892800"/>
          </a:xfrm>
          <a:prstGeom prst="rect">
            <a:avLst/>
          </a:prstGeom>
        </p:spPr>
        <p:txBody>
          <a:bodyPr/>
          <a:lstStyle/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704363" y="838200"/>
            <a:ext cx="7734300" cy="3930651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714377" y="5060950"/>
            <a:ext cx="3662363" cy="463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3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96012">
              <a:spcBef>
                <a:spcPts val="0"/>
              </a:spcBef>
              <a:buSzTx/>
              <a:buNone/>
              <a:defRPr sz="13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192024">
              <a:spcBef>
                <a:spcPts val="0"/>
              </a:spcBef>
              <a:buSzTx/>
              <a:buNone/>
              <a:defRPr sz="13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288036">
              <a:spcBef>
                <a:spcPts val="0"/>
              </a:spcBef>
              <a:buSzTx/>
              <a:buNone/>
              <a:defRPr sz="13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384048">
              <a:spcBef>
                <a:spcPts val="0"/>
              </a:spcBef>
              <a:buSzTx/>
              <a:buNone/>
              <a:defRPr sz="13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61309" y="833241"/>
            <a:ext cx="3795713" cy="5181601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half" idx="14"/>
          </p:nvPr>
        </p:nvSpPr>
        <p:spPr>
          <a:xfrm>
            <a:off x="4700589" y="832049"/>
            <a:ext cx="3795713" cy="5175251"/>
          </a:xfrm>
          <a:prstGeom prst="rect">
            <a:avLst/>
          </a:prstGeom>
          <a:ln w="9525">
            <a:round/>
          </a:ln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2940" y="222250"/>
            <a:ext cx="7858125" cy="125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Text titlu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2940" y="1911349"/>
            <a:ext cx="7858125" cy="446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69528" y="6423026"/>
            <a:ext cx="200183" cy="196977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>
            <a:spAutoFit/>
          </a:bodyPr>
          <a:lstStyle>
            <a:lvl1pPr>
              <a:defRPr sz="10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9601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19202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28803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384048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48006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57607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67208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76809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245364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490728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736092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981456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1226820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1472184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1717548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1962912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2208276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9601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19202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28803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384048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48006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576072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672084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768096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ubTitle" sz="quarter" idx="1"/>
          </p:nvPr>
        </p:nvSpPr>
        <p:spPr>
          <a:xfrm>
            <a:off x="755576" y="2348880"/>
            <a:ext cx="7858125" cy="11684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>
            <a:normAutofit/>
          </a:bodyPr>
          <a:lstStyle>
            <a:lvl1pPr>
              <a:defRPr sz="6400" spc="256"/>
            </a:lvl1pPr>
          </a:lstStyle>
          <a:p>
            <a:r>
              <a:rPr lang="ro-RO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Titlul cercetării</a:t>
            </a:r>
            <a:endParaRPr sz="6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ctrTitle"/>
          </p:nvPr>
        </p:nvSpPr>
        <p:spPr>
          <a:xfrm>
            <a:off x="723972" y="620688"/>
            <a:ext cx="7858125" cy="882651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 defTabSz="246164">
              <a:defRPr sz="5680" spc="227">
                <a:effectLst>
                  <a:outerShdw blurRad="18034" dist="18034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Universitatea</a:t>
            </a:r>
            <a:r>
              <a:rPr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transilvania</a:t>
            </a:r>
            <a:r>
              <a:rPr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braȘov</a:t>
            </a:r>
            <a:endParaRPr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246164">
              <a:defRPr sz="5680" spc="227">
                <a:effectLst>
                  <a:outerShdw blurRad="18034" dist="18034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facultatea</a:t>
            </a:r>
            <a:r>
              <a:rPr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medicinĂ</a:t>
            </a:r>
            <a:b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Admitere program </a:t>
            </a:r>
            <a:r>
              <a:rPr lang="ro-RO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mspps</a:t>
            </a: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- 2024</a:t>
            </a:r>
            <a:endParaRPr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647264" y="4503604"/>
            <a:ext cx="929550" cy="41242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1336" tIns="21336" rIns="21336" bIns="21336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</a:t>
            </a:r>
            <a:r>
              <a:rPr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0" y="222251"/>
            <a:ext cx="8105524" cy="758478"/>
          </a:xfr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Autofit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Bibliografie selectivă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(minimum 20 de indici bibliografici)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40" y="1911349"/>
            <a:ext cx="7858125" cy="1373635"/>
          </a:xfrm>
          <a:ln w="12700">
            <a:miter lim="400000"/>
          </a:ln>
        </p:spPr>
        <p:txBody>
          <a:bodyPr lIns="21336" tIns="21336" rIns="21336" bIns="21336" anchor="ctr">
            <a:normAutofit fontScale="70000" lnSpcReduction="20000"/>
          </a:bodyPr>
          <a:lstStyle/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2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340768"/>
            <a:ext cx="7858125" cy="475208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  </a:t>
            </a:r>
            <a:r>
              <a:rPr lang="ro-RO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(1p)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Motivația alegerii temei </a:t>
            </a:r>
            <a:r>
              <a:rPr lang="ro-RO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(1p)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Repere </a:t>
            </a: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teoretice</a:t>
            </a: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(Background, Introducere) </a:t>
            </a:r>
            <a:r>
              <a:rPr lang="ro-RO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(1p)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Metodologia </a:t>
            </a: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cercetării</a:t>
            </a: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(2p)</a:t>
            </a:r>
            <a:endParaRPr lang="ro-RO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 Scopul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3.2. Obiectivele și ipotezele </a:t>
            </a: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cercetării</a:t>
            </a:r>
            <a:endParaRPr lang="ro-RO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3.3. Material și metodă</a:t>
            </a:r>
          </a:p>
          <a:p>
            <a:pPr marL="611886" indent="-457200">
              <a:spcBef>
                <a:spcPts val="600"/>
              </a:spcBef>
              <a:buFont typeface="+mj-lt"/>
              <a:buAutoNum type="arabicPeriod"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Rezultatele și discuții </a:t>
            </a:r>
            <a:r>
              <a:rPr lang="ro-RO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(2p)</a:t>
            </a:r>
            <a:endParaRPr lang="ro-RO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11886" indent="-457200">
              <a:spcBef>
                <a:spcPts val="600"/>
              </a:spcBef>
              <a:buFont typeface="+mj-lt"/>
              <a:buAutoNum type="arabicPeriod"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Concluzii </a:t>
            </a:r>
            <a:r>
              <a:rPr lang="ro-RO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(1p)</a:t>
            </a:r>
            <a:endParaRPr lang="ro-RO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11886" indent="-457200">
              <a:spcBef>
                <a:spcPts val="600"/>
              </a:spcBef>
              <a:buFont typeface="+mj-lt"/>
              <a:buAutoNum type="arabicPeriod"/>
            </a:pPr>
            <a:r>
              <a:rPr lang="ro-R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Bibliografie (conform stilului Vancouver sau Harvard) – </a:t>
            </a:r>
            <a:r>
              <a:rPr lang="ro-RO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(2p)</a:t>
            </a:r>
            <a:endParaRPr lang="ro-RO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4400"/>
          </a:xfr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rmAutofit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Cuprins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1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642940" y="222251"/>
            <a:ext cx="7858125" cy="686470"/>
          </a:xfrm>
          <a:prstGeom prst="rect">
            <a:avLst/>
          </a:prstGeo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rmAutofit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 (maximum 2 </a:t>
            </a:r>
            <a:r>
              <a:rPr lang="ro-RO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-uri)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642940" y="1268760"/>
            <a:ext cx="7858125" cy="4464051"/>
          </a:xfrm>
          <a:prstGeom prst="rect">
            <a:avLst/>
          </a:prstGeom>
          <a:ln w="12700">
            <a:miter lim="400000"/>
          </a:ln>
        </p:spPr>
        <p:txBody>
          <a:bodyPr lIns="21336" tIns="21336" rIns="21336" bIns="21336" anchor="ctr"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 și obiective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și metodă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 și discuții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Concluzii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Cuvinte cheie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738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642937" y="404664"/>
            <a:ext cx="7858125" cy="936104"/>
          </a:xfrm>
          <a:prstGeom prst="rect">
            <a:avLst/>
          </a:prstGeo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rmAutofit fontScale="90000"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1„. Motivația alegerii subiectului (maximum 1 </a:t>
            </a:r>
            <a:r>
              <a:rPr lang="ro-RO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55576" y="908720"/>
            <a:ext cx="7858125" cy="4464051"/>
          </a:xfrm>
          <a:prstGeom prst="rect">
            <a:avLst/>
          </a:prstGeom>
          <a:ln w="12700">
            <a:miter lim="400000"/>
          </a:ln>
        </p:spPr>
        <p:txBody>
          <a:bodyPr lIns="21336" tIns="21336" rIns="21336" bIns="21336" anchor="ctr">
            <a:noAutofit/>
          </a:bodyPr>
          <a:lstStyle/>
          <a:p>
            <a:pPr marL="188930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  <a:p>
            <a:pPr marL="188930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9006874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642940" y="222251"/>
            <a:ext cx="7858125" cy="758478"/>
          </a:xfrm>
          <a:prstGeom prst="rect">
            <a:avLst/>
          </a:prstGeo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rmAutofit fontScale="90000"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Repere teoretice - Background, Introducere – </a:t>
            </a:r>
            <a:r>
              <a:rPr lang="ro-RO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(maximum 2 </a:t>
            </a:r>
            <a:r>
              <a:rPr lang="ro-RO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ro-RO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7858125" cy="4032003"/>
          </a:xfrm>
          <a:prstGeom prst="rect">
            <a:avLst/>
          </a:prstGeom>
          <a:ln w="12700">
            <a:miter lim="400000"/>
          </a:ln>
        </p:spPr>
        <p:txBody>
          <a:bodyPr lIns="21336" tIns="21336" rIns="21336" bIns="21336" anchor="ctr">
            <a:noAutofit/>
          </a:bodyPr>
          <a:lstStyle/>
          <a:p>
            <a:pPr marL="188930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 ……………………………………….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642940" y="222251"/>
            <a:ext cx="7858125" cy="686470"/>
          </a:xfrm>
          <a:prstGeom prst="rect">
            <a:avLst/>
          </a:prstGeo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rmAutofit fontScale="90000"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Metodologia cercetării </a:t>
            </a:r>
            <a:r>
              <a:rPr lang="ro-RO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(maximum 1 </a:t>
            </a:r>
            <a:r>
              <a:rPr lang="ro-RO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ro-RO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661915" y="1268760"/>
            <a:ext cx="7858125" cy="4464051"/>
          </a:xfrm>
          <a:prstGeom prst="rect">
            <a:avLst/>
          </a:prstGeom>
          <a:ln w="12700">
            <a:miter lim="400000"/>
          </a:ln>
        </p:spPr>
        <p:txBody>
          <a:bodyPr lIns="21336" tIns="21336" rIns="21336" bIns="21336" anchor="ctr">
            <a:noAutofit/>
          </a:bodyPr>
          <a:lstStyle/>
          <a:p>
            <a:pPr marL="188930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Scopul: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  <a:p>
            <a:pPr marL="188930" indent="-188930" defTabSz="266966">
              <a:spcBef>
                <a:spcPts val="1680"/>
              </a:spcBef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Obiectivele: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………………..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642940" y="222251"/>
            <a:ext cx="7858125" cy="686470"/>
          </a:xfrm>
          <a:prstGeom prst="rect">
            <a:avLst/>
          </a:prstGeo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rmAutofit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Metodologia cercetării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(maximum 1 </a:t>
            </a:r>
            <a:r>
              <a:rPr lang="ro-RO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o-RO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662777" y="1628800"/>
            <a:ext cx="7858125" cy="4464051"/>
          </a:xfrm>
          <a:prstGeom prst="rect">
            <a:avLst/>
          </a:prstGeom>
          <a:ln w="12700">
            <a:miter lim="400000"/>
          </a:ln>
        </p:spPr>
        <p:txBody>
          <a:bodyPr lIns="21336" tIns="21336" rIns="21336" bIns="21336" anchor="ctr">
            <a:noAutofit/>
          </a:bodyPr>
          <a:lstStyle/>
          <a:p>
            <a:pPr marL="400050" lvl="1" indent="0">
              <a:spcBef>
                <a:spcPts val="600"/>
              </a:spcBef>
              <a:buNone/>
            </a:pPr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și metodă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</a:t>
            </a:r>
          </a:p>
          <a:p>
            <a:pPr marL="434294" lvl="1" indent="-188930" defTabSz="266966">
              <a:spcBef>
                <a:spcPts val="1680"/>
              </a:spcBef>
            </a:pPr>
            <a:r>
              <a:rPr lang="ro-R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5215476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42940" y="222251"/>
            <a:ext cx="7858125" cy="974502"/>
          </a:xfrm>
          <a:prstGeom prst="rect">
            <a:avLst/>
          </a:prstGeo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Autofit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o-RO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ezultate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discuții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(maximum 5 </a:t>
            </a:r>
            <a:r>
              <a:rPr lang="ro-RO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cele mai importante rezultate)</a:t>
            </a:r>
            <a:endParaRPr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2940" y="1911349"/>
            <a:ext cx="7858125" cy="725563"/>
          </a:xfrm>
        </p:spPr>
        <p:txBody>
          <a:bodyPr>
            <a:normAutofit/>
          </a:bodyPr>
          <a:lstStyle/>
          <a:p>
            <a:r>
              <a:rPr lang="ro-RO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42940" y="222251"/>
            <a:ext cx="7858125" cy="974502"/>
          </a:xfrm>
          <a:prstGeom prst="rect">
            <a:avLst/>
          </a:prstGeom>
          <a:ln w="12700">
            <a:miter lim="400000"/>
          </a:ln>
          <a:effectLst>
            <a:outerShdw blurRad="127000" dist="127000" dir="2700000" rotWithShape="0">
              <a:srgbClr val="000000">
                <a:alpha val="50000"/>
              </a:srgbClr>
            </a:outerShdw>
          </a:effectLst>
        </p:spPr>
        <p:txBody>
          <a:bodyPr lIns="21336" tIns="21336" rIns="21336" bIns="21336" anchor="ctr">
            <a:noAutofit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Concluzii 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(maximum 2 </a:t>
            </a:r>
            <a:r>
              <a:rPr lang="ro-RO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-uri)</a:t>
            </a:r>
            <a:endParaRPr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49668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199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Bradley Hand ITC TT-Bold</vt:lpstr>
      <vt:lpstr>Calibri</vt:lpstr>
      <vt:lpstr>Helvetica Neue</vt:lpstr>
      <vt:lpstr>PhotoPortfolio</vt:lpstr>
      <vt:lpstr>Universitatea "transilvania" braȘov facultatea de medicinĂ Admitere program mspps - 2024</vt:lpstr>
      <vt:lpstr>Cuprins</vt:lpstr>
      <vt:lpstr>Abstract (maximum 2 slide-uri)</vt:lpstr>
      <vt:lpstr>1„. Motivația alegerii subiectului (maximum 1 slide)</vt:lpstr>
      <vt:lpstr>2. Repere teoretice - Background, Introducere – (maximum 2 slide)</vt:lpstr>
      <vt:lpstr>3. Metodologia cercetării (maximum 1 slide)</vt:lpstr>
      <vt:lpstr>3. Metodologia cercetării (maximum 1 slide)</vt:lpstr>
      <vt:lpstr>4. Rezultate și discuții (maximum 5 slide – cele mai importante rezultate)</vt:lpstr>
      <vt:lpstr>5. Concluzii (maximum 2 slide-uri)</vt:lpstr>
      <vt:lpstr>Bibliografie selectivă (minimum 20 de indici bibliografici)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Universitatea "transilvania" braȘov facultatea de medicinĂ</dc:title>
  <dc:creator>LRogozea</dc:creator>
  <cp:lastModifiedBy>Liliana Rogozea</cp:lastModifiedBy>
  <cp:revision>15</cp:revision>
  <dcterms:modified xsi:type="dcterms:W3CDTF">2024-08-06T09:24:32Z</dcterms:modified>
</cp:coreProperties>
</file>